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1" r:id="rId5"/>
    <p:sldId id="260" r:id="rId6"/>
    <p:sldId id="259" r:id="rId7"/>
    <p:sldId id="258" r:id="rId8"/>
    <p:sldId id="257" r:id="rId9"/>
    <p:sldId id="271" r:id="rId10"/>
    <p:sldId id="270" r:id="rId11"/>
    <p:sldId id="269" r:id="rId12"/>
    <p:sldId id="268" r:id="rId13"/>
    <p:sldId id="267" r:id="rId14"/>
    <p:sldId id="266" r:id="rId15"/>
    <p:sldId id="273" r:id="rId16"/>
    <p:sldId id="275" r:id="rId17"/>
    <p:sldId id="274" r:id="rId18"/>
    <p:sldId id="272" r:id="rId19"/>
    <p:sldId id="264" r:id="rId20"/>
    <p:sldId id="27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7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96" y="2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8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9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2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9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6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177F-56D0-4B3C-B918-C53A2296E28A}" type="datetimeFigureOut">
              <a:rPr lang="en-US" smtClean="0"/>
              <a:t>5/19/2023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836" y="0"/>
            <a:ext cx="12997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7759" y="0"/>
            <a:ext cx="128414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539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94354" y="0"/>
            <a:ext cx="131096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010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68" y="0"/>
            <a:ext cx="14055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59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70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190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465" y="0"/>
            <a:ext cx="12412829" cy="69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02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972" y="0"/>
            <a:ext cx="12897972" cy="69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31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651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7865" y="0"/>
            <a:ext cx="124798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29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949" y="120073"/>
            <a:ext cx="12670553" cy="644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299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98"/>
            <a:ext cx="12151385" cy="659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9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4109"/>
            <a:ext cx="12192000" cy="78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6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670" y="-386500"/>
            <a:ext cx="12518036" cy="81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22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0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70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259" y="0"/>
            <a:ext cx="13052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6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337" y="0"/>
            <a:ext cx="1237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35" y="0"/>
            <a:ext cx="12424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9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091"/>
            <a:ext cx="12465931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33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Panorámica</PresentationFormat>
  <Paragraphs>0</Paragraphs>
  <Slides>20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.</dc:creator>
  <cp:lastModifiedBy>.</cp:lastModifiedBy>
  <cp:revision>2</cp:revision>
  <dcterms:created xsi:type="dcterms:W3CDTF">2023-05-19T23:28:29Z</dcterms:created>
  <dcterms:modified xsi:type="dcterms:W3CDTF">2023-05-19T23:32:01Z</dcterms:modified>
</cp:coreProperties>
</file>